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192038" cy="35999738"/>
  <p:notesSz cx="6858000" cy="9144000"/>
  <p:defaultTextStyle>
    <a:defPPr>
      <a:defRPr lang="en-US"/>
    </a:defPPr>
    <a:lvl1pPr marL="0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1pPr>
    <a:lvl2pPr marL="1799889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2pPr>
    <a:lvl3pPr marL="3599776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3pPr>
    <a:lvl4pPr marL="5399664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4pPr>
    <a:lvl5pPr marL="7199552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5pPr>
    <a:lvl6pPr marL="8999441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6pPr>
    <a:lvl7pPr marL="10799330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7pPr>
    <a:lvl8pPr marL="12599217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8pPr>
    <a:lvl9pPr marL="14399106" algn="l" defTabSz="3599776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9">
          <p15:clr>
            <a:srgbClr val="A4A3A4"/>
          </p15:clr>
        </p15:guide>
        <p15:guide id="2" orient="horz" pos="315">
          <p15:clr>
            <a:srgbClr val="A4A3A4"/>
          </p15:clr>
        </p15:guide>
        <p15:guide id="3" orient="horz" pos="22047">
          <p15:clr>
            <a:srgbClr val="A4A3A4"/>
          </p15:clr>
        </p15:guide>
        <p15:guide id="4" orient="horz">
          <p15:clr>
            <a:srgbClr val="A4A3A4"/>
          </p15:clr>
        </p15:guide>
        <p15:guide id="5" pos="334">
          <p15:clr>
            <a:srgbClr val="A4A3A4"/>
          </p15:clr>
        </p15:guide>
        <p15:guide id="6" pos="15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701" autoAdjust="0"/>
  </p:normalViewPr>
  <p:slideViewPr>
    <p:cSldViewPr snapToGrid="0" snapToObjects="1" showGuides="1">
      <p:cViewPr>
        <p:scale>
          <a:sx n="37" d="100"/>
          <a:sy n="37" d="100"/>
        </p:scale>
        <p:origin x="-1164" y="-96"/>
      </p:cViewPr>
      <p:guideLst>
        <p:guide orient="horz" pos="3629"/>
        <p:guide orient="horz" pos="315"/>
        <p:guide orient="horz" pos="22047"/>
        <p:guide orient="horz"/>
        <p:guide pos="334"/>
        <p:guide pos="15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09-Aug-16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3006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09-Aug-16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5050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799889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599776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399664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199552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8999441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0799330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599217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399106" algn="l" defTabSz="359977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108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2725245" y="5804361"/>
            <a:ext cx="11888795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4320" indent="0" algn="r" rtl="1">
              <a:buNone/>
              <a:defRPr sz="3300" b="1" u="sng" baseline="0">
                <a:solidFill>
                  <a:schemeClr val="tx1"/>
                </a:solidFill>
                <a:cs typeface="B Titr" pitchFamily="2" charset="-78"/>
              </a:defRPr>
            </a:lvl1pPr>
          </a:lstStyle>
          <a:p>
            <a:pPr lvl="0"/>
            <a:r>
              <a:rPr lang="fa-IR" dirty="0" smtClean="0"/>
              <a:t>چکیده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12725245" y="6425827"/>
            <a:ext cx="11888795" cy="865312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432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2725245" y="11950013"/>
            <a:ext cx="11885529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4320" indent="0" algn="r" rtl="1">
              <a:buNone/>
              <a:defRPr sz="3300" b="1" u="sng" baseline="0">
                <a:solidFill>
                  <a:schemeClr val="tx1"/>
                </a:solidFill>
                <a:cs typeface="B Titr" pitchFamily="2" charset="-78"/>
              </a:defRPr>
            </a:lvl1pPr>
          </a:lstStyle>
          <a:p>
            <a:pPr lvl="0"/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/>
          </p:nvPr>
        </p:nvSpPr>
        <p:spPr>
          <a:xfrm>
            <a:off x="12725245" y="12617196"/>
            <a:ext cx="11890085" cy="865312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432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endParaRPr lang="fa-IR" dirty="0" smtClean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2725245" y="22404263"/>
            <a:ext cx="11879579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4320" indent="0" algn="r" rtl="1">
              <a:buNone/>
              <a:defRPr sz="3300" b="1" u="sng" baseline="0">
                <a:solidFill>
                  <a:schemeClr val="tx1"/>
                </a:solidFill>
                <a:cs typeface="B Titr" pitchFamily="2" charset="-78"/>
              </a:defRPr>
            </a:lvl1pPr>
          </a:lstStyle>
          <a:p>
            <a:pPr lvl="0"/>
            <a:r>
              <a:rPr lang="fa-IR" dirty="0" smtClean="0"/>
              <a:t>مواد و روش ها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/>
          </p:nvPr>
        </p:nvSpPr>
        <p:spPr>
          <a:xfrm>
            <a:off x="12725245" y="23088267"/>
            <a:ext cx="11885529" cy="865312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432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endParaRPr lang="fa-IR" dirty="0" smtClean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18974" y="6425827"/>
            <a:ext cx="11898341" cy="909554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360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anose="00000400000000000000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9393" y="5804361"/>
            <a:ext cx="11888949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3600" indent="0" algn="r" rtl="1">
              <a:buNone/>
              <a:defRPr sz="3300" b="1" u="sng" baseline="0">
                <a:solidFill>
                  <a:schemeClr val="tx1"/>
                </a:solidFill>
                <a:cs typeface="B Titr" panose="00000700000000000000" pitchFamily="2" charset="-78"/>
              </a:defRPr>
            </a:lvl1pPr>
          </a:lstStyle>
          <a:p>
            <a:pPr lvl="0"/>
            <a:r>
              <a:rPr lang="fa-IR" smtClean="0"/>
              <a:t>نتایج و بحث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44635" y="23284831"/>
            <a:ext cx="11891854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3600" indent="0" algn="r" rtl="1">
              <a:buNone/>
              <a:defRPr sz="3300" b="1" u="sng" baseline="0">
                <a:solidFill>
                  <a:schemeClr val="tx1"/>
                </a:solidFill>
                <a:cs typeface="B Titr" panose="00000700000000000000" pitchFamily="2" charset="-78"/>
              </a:defRPr>
            </a:lvl1pPr>
          </a:lstStyle>
          <a:p>
            <a:pPr lvl="0"/>
            <a:r>
              <a:rPr lang="fa-IR" dirty="0" smtClean="0"/>
              <a:t>منابع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96"/>
          </p:nvPr>
        </p:nvSpPr>
        <p:spPr>
          <a:xfrm>
            <a:off x="534218" y="23953579"/>
            <a:ext cx="11899368" cy="909554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360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anose="00000400000000000000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97" hasCustomPrompt="1"/>
          </p:nvPr>
        </p:nvSpPr>
        <p:spPr>
          <a:xfrm>
            <a:off x="529393" y="20213053"/>
            <a:ext cx="11898341" cy="909554"/>
          </a:xfrm>
          <a:prstGeom prst="rect">
            <a:avLst/>
          </a:prstGeom>
        </p:spPr>
        <p:txBody>
          <a:bodyPr wrap="square" lIns="187489" tIns="187489" rIns="187489" bIns="187489">
            <a:spAutoFit/>
          </a:bodyPr>
          <a:lstStyle>
            <a:lvl1pPr marL="273600" indent="0" algn="r" rtl="1">
              <a:lnSpc>
                <a:spcPct val="150000"/>
              </a:lnSpc>
              <a:buNone/>
              <a:defRPr sz="2300">
                <a:solidFill>
                  <a:schemeClr val="tx1"/>
                </a:solidFill>
                <a:latin typeface="Trebuchet MS" pitchFamily="34" charset="0"/>
                <a:cs typeface="B Mitra" panose="00000400000000000000" pitchFamily="2" charset="-78"/>
              </a:defRPr>
            </a:lvl1pPr>
            <a:lvl2pPr marL="1218674" indent="-468721">
              <a:defRPr sz="2100">
                <a:latin typeface="Trebuchet MS" pitchFamily="34" charset="0"/>
              </a:defRPr>
            </a:lvl2pPr>
            <a:lvl3pPr marL="1687395" indent="-468721">
              <a:defRPr sz="2100">
                <a:latin typeface="Trebuchet MS" pitchFamily="34" charset="0"/>
              </a:defRPr>
            </a:lvl3pPr>
            <a:lvl4pPr marL="2202988" indent="-515593">
              <a:defRPr sz="2100">
                <a:latin typeface="Trebuchet MS" pitchFamily="34" charset="0"/>
              </a:defRPr>
            </a:lvl4pPr>
            <a:lvl5pPr marL="2577965" indent="-374977">
              <a:defRPr sz="21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98" hasCustomPrompt="1"/>
          </p:nvPr>
        </p:nvSpPr>
        <p:spPr>
          <a:xfrm>
            <a:off x="539812" y="19591587"/>
            <a:ext cx="11888949" cy="656336"/>
          </a:xfrm>
          <a:prstGeom prst="rect">
            <a:avLst/>
          </a:prstGeom>
          <a:noFill/>
        </p:spPr>
        <p:txBody>
          <a:bodyPr wrap="square" lIns="74996" tIns="74996" rIns="74996" bIns="74996" anchor="ctr" anchorCtr="0">
            <a:spAutoFit/>
          </a:bodyPr>
          <a:lstStyle>
            <a:lvl1pPr marL="273600" indent="0" algn="r" rtl="1">
              <a:buNone/>
              <a:defRPr sz="3300" b="1" u="sng" baseline="0">
                <a:solidFill>
                  <a:schemeClr val="tx1"/>
                </a:solidFill>
                <a:cs typeface="B Titr" panose="00000700000000000000" pitchFamily="2" charset="-78"/>
              </a:defRPr>
            </a:lvl1pPr>
          </a:lstStyle>
          <a:p>
            <a:pPr lvl="0"/>
            <a:r>
              <a:rPr lang="fa-IR" dirty="0" smtClean="0"/>
              <a:t>تشکر و قدردانی</a:t>
            </a:r>
            <a:endParaRPr lang="en-US" dirty="0"/>
          </a:p>
        </p:txBody>
      </p:sp>
      <p:sp>
        <p:nvSpPr>
          <p:cNvPr id="1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219687" y="4388463"/>
            <a:ext cx="18752664" cy="103553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rtl="1">
              <a:buFontTx/>
              <a:buNone/>
              <a:defRPr sz="2400">
                <a:solidFill>
                  <a:schemeClr val="tx1"/>
                </a:solidFill>
                <a:latin typeface="+mj-lt"/>
                <a:cs typeface="B Mitra" pitchFamily="2" charset="-78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1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3219687" y="3697538"/>
            <a:ext cx="18752664" cy="128016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marL="0" indent="0" algn="ctr" rtl="1">
              <a:buFontTx/>
              <a:buNone/>
              <a:defRPr sz="3600">
                <a:solidFill>
                  <a:schemeClr val="tx1"/>
                </a:solidFill>
                <a:latin typeface="+mj-lt"/>
                <a:cs typeface="B Mitra" pitchFamily="2" charset="-78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16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3219687" y="2925346"/>
            <a:ext cx="18752664" cy="140096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marL="0" indent="0" algn="ctr" rtl="1">
              <a:buFontTx/>
              <a:buNone/>
              <a:defRPr sz="5400">
                <a:solidFill>
                  <a:schemeClr val="tx1"/>
                </a:solidFill>
                <a:latin typeface="+mj-lt"/>
                <a:cs typeface="B Titr" pitchFamily="2" charset="-78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  <a:alpha val="46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wall-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5345636"/>
            <a:ext cx="25192038" cy="30653079"/>
          </a:xfrm>
          <a:prstGeom prst="rect">
            <a:avLst/>
          </a:prstGeom>
        </p:spPr>
      </p:pic>
      <p:pic>
        <p:nvPicPr>
          <p:cNvPr id="26" name="Picture 25" descr="background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-76202"/>
            <a:ext cx="25192038" cy="7298095"/>
          </a:xfrm>
          <a:prstGeom prst="rect">
            <a:avLst/>
          </a:prstGeom>
        </p:spPr>
      </p:pic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25423" y="5749826"/>
            <a:ext cx="11891684" cy="29249787"/>
          </a:xfrm>
          <a:prstGeom prst="roundRect">
            <a:avLst>
              <a:gd name="adj" fmla="val 5902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74996" tIns="37497" rIns="74996" bIns="3749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Rectangle 33"/>
          <p:cNvSpPr>
            <a:spLocks noChangeArrowheads="1"/>
          </p:cNvSpPr>
          <p:nvPr userDrawn="1"/>
        </p:nvSpPr>
        <p:spPr bwMode="auto">
          <a:xfrm>
            <a:off x="12683491" y="5749826"/>
            <a:ext cx="11891684" cy="29249787"/>
          </a:xfrm>
          <a:prstGeom prst="roundRect">
            <a:avLst>
              <a:gd name="adj" fmla="val 590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74996" tIns="37497" rIns="74996" bIns="37497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4" name="Picture 13" descr="Logo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210180"/>
            <a:ext cx="3238095" cy="4317461"/>
          </a:xfrm>
          <a:prstGeom prst="rect">
            <a:avLst/>
          </a:prstGeom>
        </p:spPr>
      </p:pic>
      <p:pic>
        <p:nvPicPr>
          <p:cNvPr id="11" name="Picture 10" descr="10th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6272584" y="210180"/>
            <a:ext cx="5685007" cy="1132992"/>
          </a:xfrm>
          <a:prstGeom prst="rect">
            <a:avLst/>
          </a:prstGeom>
        </p:spPr>
      </p:pic>
      <p:pic>
        <p:nvPicPr>
          <p:cNvPr id="28" name="Picture 27" descr="font-7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-2086" y="3712720"/>
            <a:ext cx="3628155" cy="1820488"/>
          </a:xfrm>
          <a:prstGeom prst="rect">
            <a:avLst/>
          </a:prstGeom>
        </p:spPr>
      </p:pic>
      <p:pic>
        <p:nvPicPr>
          <p:cNvPr id="29" name="Picture 28" descr="uni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20905516" y="210180"/>
            <a:ext cx="4382774" cy="4382774"/>
          </a:xfrm>
          <a:prstGeom prst="rect">
            <a:avLst/>
          </a:prstGeom>
        </p:spPr>
      </p:pic>
      <p:pic>
        <p:nvPicPr>
          <p:cNvPr id="15" name="Picture 14" descr="Font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683078" y="1343171"/>
            <a:ext cx="21158831" cy="1791299"/>
          </a:xfrm>
          <a:prstGeom prst="rect">
            <a:avLst/>
          </a:prstGeom>
        </p:spPr>
      </p:pic>
      <p:pic>
        <p:nvPicPr>
          <p:cNvPr id="22" name="Picture 21" descr="Font-ENG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2189212" y="638794"/>
            <a:ext cx="18411682" cy="122640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3599776" rtl="0" eaLnBrk="1" latinLnBrk="0" hangingPunct="1">
        <a:spcBef>
          <a:spcPct val="0"/>
        </a:spcBef>
        <a:buNone/>
        <a:defRPr sz="72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349916" indent="-1349916" algn="l" defTabSz="3599776" rtl="0" eaLnBrk="1" latinLnBrk="0" hangingPunct="1">
        <a:spcBef>
          <a:spcPct val="20000"/>
        </a:spcBef>
        <a:buFont typeface="Arial" pitchFamily="34" charset="0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1pPr>
      <a:lvl2pPr marL="2924818" indent="-1124930" algn="l" defTabSz="3599776" rtl="0" eaLnBrk="1" latinLnBrk="0" hangingPunct="1">
        <a:spcBef>
          <a:spcPct val="20000"/>
        </a:spcBef>
        <a:buFont typeface="Arial" pitchFamily="34" charset="0"/>
        <a:buChar char="–"/>
        <a:defRPr sz="11100" kern="1200">
          <a:solidFill>
            <a:schemeClr val="tx1"/>
          </a:solidFill>
          <a:latin typeface="+mn-lt"/>
          <a:ea typeface="+mn-ea"/>
          <a:cs typeface="+mn-cs"/>
        </a:defRPr>
      </a:lvl2pPr>
      <a:lvl3pPr marL="4499721" indent="-899945" algn="l" defTabSz="3599776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6299609" indent="-899945" algn="l" defTabSz="3599776" rtl="0" eaLnBrk="1" latinLnBrk="0" hangingPunct="1">
        <a:spcBef>
          <a:spcPct val="20000"/>
        </a:spcBef>
        <a:buFont typeface="Arial" pitchFamily="34" charset="0"/>
        <a:buChar char="–"/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099496" indent="-899945" algn="l" defTabSz="3599776" rtl="0" eaLnBrk="1" latinLnBrk="0" hangingPunct="1">
        <a:spcBef>
          <a:spcPct val="20000"/>
        </a:spcBef>
        <a:buFont typeface="Arial" pitchFamily="34" charset="0"/>
        <a:buChar char="»"/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9899385" indent="-899945" algn="l" defTabSz="3599776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1699272" indent="-899945" algn="l" defTabSz="3599776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3499161" indent="-899945" algn="l" defTabSz="3599776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5299049" indent="-899945" algn="l" defTabSz="3599776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799889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776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5399664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4pPr>
      <a:lvl5pPr marL="7199552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5pPr>
      <a:lvl6pPr marL="8999441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6pPr>
      <a:lvl7pPr marL="10799330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7pPr>
      <a:lvl8pPr marL="12599217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8pPr>
      <a:lvl9pPr marL="14399106" algn="l" defTabSz="3599776" rtl="0" eaLnBrk="1" latinLnBrk="0" hangingPunct="1">
        <a:defRPr sz="7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15255" y="2990193"/>
            <a:ext cx="17373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5400" dirty="0" smtClean="0">
                <a:cs typeface="B Titr" pitchFamily="2" charset="-78"/>
              </a:rPr>
              <a:t>عنوان</a:t>
            </a:r>
          </a:p>
          <a:p>
            <a:pPr algn="ctr" rtl="1"/>
            <a:r>
              <a:rPr lang="fa-IR" sz="3600" b="1" dirty="0" smtClean="0">
                <a:cs typeface="B Mitra" pitchFamily="2" charset="-78"/>
              </a:rPr>
              <a:t>نام و نام خانوادگی نویسندگان</a:t>
            </a:r>
          </a:p>
          <a:p>
            <a:pPr algn="ctr" rtl="1"/>
            <a:r>
              <a:rPr lang="fa-IR" sz="2400" dirty="0" smtClean="0">
                <a:cs typeface="B Mitra" pitchFamily="2" charset="-78"/>
              </a:rPr>
              <a:t>سمت ، محل کار</a:t>
            </a:r>
            <a:endParaRPr lang="en-US" sz="2400" dirty="0">
              <a:cs typeface="B Mitra" pitchFamily="2" charset="-78"/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12702930" y="11749125"/>
            <a:ext cx="11879579" cy="656336"/>
          </a:xfrm>
        </p:spPr>
        <p:txBody>
          <a:bodyPr/>
          <a:lstStyle/>
          <a:p>
            <a:r>
              <a:rPr lang="fa-IR" dirty="0" smtClean="0"/>
              <a:t>مقدمه</a:t>
            </a:r>
            <a:endParaRPr lang="fa-IR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12702930" y="5753561"/>
            <a:ext cx="11879579" cy="656336"/>
          </a:xfrm>
        </p:spPr>
        <p:txBody>
          <a:bodyPr/>
          <a:lstStyle/>
          <a:p>
            <a:r>
              <a:rPr lang="fa-IR" dirty="0" smtClean="0"/>
              <a:t>چکیده</a:t>
            </a:r>
            <a:endParaRPr lang="fa-IR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544635" y="5753561"/>
            <a:ext cx="11879579" cy="656336"/>
          </a:xfrm>
        </p:spPr>
        <p:txBody>
          <a:bodyPr/>
          <a:lstStyle/>
          <a:p>
            <a:r>
              <a:rPr lang="fa-IR" dirty="0" smtClean="0"/>
              <a:t>نتایج و بحث</a:t>
            </a:r>
            <a:endParaRPr lang="fa-IR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518974" y="23589631"/>
            <a:ext cx="11879579" cy="656336"/>
          </a:xfrm>
        </p:spPr>
        <p:txBody>
          <a:bodyPr/>
          <a:lstStyle/>
          <a:p>
            <a:r>
              <a:rPr lang="fa-IR" dirty="0" smtClean="0"/>
              <a:t>منابع</a:t>
            </a:r>
            <a:endParaRPr lang="fa-IR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12734461" y="22506099"/>
            <a:ext cx="11879579" cy="656336"/>
          </a:xfrm>
        </p:spPr>
        <p:txBody>
          <a:bodyPr/>
          <a:lstStyle/>
          <a:p>
            <a:r>
              <a:rPr lang="fa-IR" dirty="0" smtClean="0"/>
              <a:t>مواد و روش ها</a:t>
            </a:r>
            <a:endParaRPr lang="fa-IR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6"/>
          </p:nvPr>
        </p:nvSpPr>
        <p:spPr>
          <a:xfrm>
            <a:off x="509758" y="6349627"/>
            <a:ext cx="11888795" cy="865312"/>
          </a:xfrm>
        </p:spPr>
        <p:txBody>
          <a:bodyPr/>
          <a:lstStyle/>
          <a:p>
            <a:pPr algn="just"/>
            <a:endParaRPr lang="en-US" dirty="0" smtClean="0"/>
          </a:p>
        </p:txBody>
      </p:sp>
      <p:sp>
        <p:nvSpPr>
          <p:cNvPr id="31" name="Text Placeholder 24"/>
          <p:cNvSpPr>
            <a:spLocks noGrp="1"/>
          </p:cNvSpPr>
          <p:nvPr>
            <p:ph type="body" sz="quarter" idx="26"/>
          </p:nvPr>
        </p:nvSpPr>
        <p:spPr>
          <a:xfrm>
            <a:off x="12734461" y="12329261"/>
            <a:ext cx="11888795" cy="865312"/>
          </a:xfrm>
        </p:spPr>
        <p:txBody>
          <a:bodyPr/>
          <a:lstStyle/>
          <a:p>
            <a:pPr algn="just"/>
            <a:endParaRPr lang="en-US" dirty="0" smtClean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30"/>
          </p:nvPr>
        </p:nvSpPr>
        <p:spPr>
          <a:xfrm>
            <a:off x="12725245" y="23088267"/>
            <a:ext cx="11885529" cy="865312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96"/>
          </p:nvPr>
        </p:nvSpPr>
        <p:spPr>
          <a:xfrm>
            <a:off x="509758" y="24195167"/>
            <a:ext cx="11899368" cy="865312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6"/>
          </p:nvPr>
        </p:nvSpPr>
        <p:spPr>
          <a:xfrm>
            <a:off x="12709061" y="6375027"/>
            <a:ext cx="11888795" cy="865312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26710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70CMx100CM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5C33A"/>
      </a:accent5>
      <a:accent6>
        <a:srgbClr val="75C33A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21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PosterPresentations.com-70CMx100CM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mohammad</cp:lastModifiedBy>
  <cp:revision>67</cp:revision>
  <dcterms:created xsi:type="dcterms:W3CDTF">2012-02-10T00:10:15Z</dcterms:created>
  <dcterms:modified xsi:type="dcterms:W3CDTF">2016-08-09T10:57:22Z</dcterms:modified>
</cp:coreProperties>
</file>